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364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30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89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65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880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525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330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15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84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990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98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70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Direct, indirect object 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</a:t>
            </a:r>
            <a:r>
              <a:rPr lang="en-US" smtClean="0"/>
              <a:t>Teddy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121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458301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Him/Her/it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Le/La/l’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Him/Her,</a:t>
                      </a:r>
                      <a:r>
                        <a:rPr lang="en-US" baseline="0" dirty="0" smtClean="0"/>
                        <a:t> It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15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Like indirect object pronouns, French direct object pronouns are placed </a:t>
            </a:r>
            <a:r>
              <a:rPr lang="en-US" b="1" dirty="0" smtClean="0">
                <a:effectLst/>
              </a:rPr>
              <a:t>in front of the verb</a:t>
            </a:r>
            <a:r>
              <a:rPr lang="en-US" dirty="0" smtClean="0">
                <a:effectLst/>
              </a:rPr>
              <a:t>.</a:t>
            </a:r>
            <a:br>
              <a:rPr lang="en-US" dirty="0" smtClean="0">
                <a:effectLst/>
              </a:rPr>
            </a:br>
            <a:r>
              <a:rPr lang="en-US" dirty="0"/>
              <a:t>Like direct object pronouns, French indirect object pronouns are usually(2) placed </a:t>
            </a:r>
            <a:r>
              <a:rPr lang="en-US" b="1" dirty="0"/>
              <a:t>in front of the verb</a:t>
            </a:r>
            <a:r>
              <a:rPr lang="en-US" dirty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6971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Je </a:t>
            </a:r>
            <a:r>
              <a:rPr lang="fr-FR" b="1" dirty="0"/>
              <a:t>vous</a:t>
            </a:r>
            <a:r>
              <a:rPr lang="fr-FR" dirty="0"/>
              <a:t> donne le pain</a:t>
            </a:r>
            <a:r>
              <a:rPr lang="fr-FR" dirty="0" smtClean="0"/>
              <a:t>.</a:t>
            </a:r>
          </a:p>
          <a:p>
            <a:r>
              <a:rPr lang="fr-FR" dirty="0"/>
              <a:t>Je </a:t>
            </a:r>
            <a:r>
              <a:rPr lang="fr-FR" b="1" dirty="0"/>
              <a:t>le</a:t>
            </a:r>
            <a:r>
              <a:rPr lang="fr-FR" dirty="0"/>
              <a:t> mange</a:t>
            </a:r>
            <a:r>
              <a:rPr lang="fr-FR" dirty="0" smtClean="0"/>
              <a:t>.</a:t>
            </a:r>
          </a:p>
          <a:p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donnais</a:t>
            </a:r>
            <a:r>
              <a:rPr lang="en-US" dirty="0" smtClean="0"/>
              <a:t> le pain.</a:t>
            </a:r>
          </a:p>
          <a:p>
            <a:r>
              <a:rPr lang="en-US" dirty="0" smtClean="0"/>
              <a:t>Je le </a:t>
            </a:r>
            <a:r>
              <a:rPr lang="en-US" dirty="0" err="1" smtClean="0"/>
              <a:t>mangais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Passe</a:t>
            </a:r>
            <a:r>
              <a:rPr lang="en-US" dirty="0" smtClean="0"/>
              <a:t> compose</a:t>
            </a:r>
          </a:p>
          <a:p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le pain.</a:t>
            </a:r>
          </a:p>
          <a:p>
            <a:r>
              <a:rPr lang="en-US" dirty="0" err="1" smtClean="0"/>
              <a:t>J’ai</a:t>
            </a:r>
            <a:r>
              <a:rPr lang="en-US" dirty="0" smtClean="0"/>
              <a:t> le mange.</a:t>
            </a:r>
          </a:p>
          <a:p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1291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91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Direct, indirect object pronouns</vt:lpstr>
      <vt:lpstr>PowerPoint Presentation</vt:lpstr>
      <vt:lpstr>Placement </vt:lpstr>
      <vt:lpstr>Examples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Direct, indirect object pronouns</dc:title>
  <dc:creator>PNHS Student</dc:creator>
  <cp:lastModifiedBy>PNHS Student</cp:lastModifiedBy>
  <cp:revision>10</cp:revision>
  <dcterms:created xsi:type="dcterms:W3CDTF">2013-01-29T12:28:57Z</dcterms:created>
  <dcterms:modified xsi:type="dcterms:W3CDTF">2013-01-31T12:30:59Z</dcterms:modified>
</cp:coreProperties>
</file>